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5" cy="6369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3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5"/>
            <a:ext cx="21971000" cy="7241587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2430023" y="10675453"/>
            <a:ext cx="20200055" cy="6369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2"/>
          </a:xfrm>
          <a:prstGeom prst="rect">
            <a:avLst/>
          </a:prstGeom>
        </p:spPr>
        <p:txBody>
          <a:bodyPr numCol="1" spcCol="38100"/>
          <a:lstStyle>
            <a:lvl1pPr marL="300875" indent="-131851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-angle exterior view of a modern building facade covered with aluminium discs under a clear, blue sky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5" name="Low-angle view of a modern, curved building under a cloudy sky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6" name="View from inside a modern white building with glass panels, looking up to a bright, partly cloudy sky"/>
          <p:cNvSpPr/>
          <p:nvPr>
            <p:ph type="pic" idx="23"/>
          </p:nvPr>
        </p:nvSpPr>
        <p:spPr>
          <a:xfrm>
            <a:off x="-124636" y="1270000"/>
            <a:ext cx="16840171" cy="1124371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-angle view of the Azadi Tower in Tehran, Iran against a clear, bright sky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iew from inside a stone structure, looking out towards stairs and a clear, blue sky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 modern white building with glass panels against a clear, blue sky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Small section of a modern shell bridge in Qingdao, Shandong, China with a partly cloudy sky above"/>
          <p:cNvSpPr/>
          <p:nvPr>
            <p:ph type="pic" idx="22"/>
          </p:nvPr>
        </p:nvSpPr>
        <p:spPr>
          <a:xfrm>
            <a:off x="9271000" y="1263846"/>
            <a:ext cx="16773843" cy="1118820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6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8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9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0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1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3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4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7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8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9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0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1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Fit &amp; Fun"/>
          <p:cNvSpPr txBox="1"/>
          <p:nvPr>
            <p:ph type="title"/>
          </p:nvPr>
        </p:nvSpPr>
        <p:spPr>
          <a:xfrm>
            <a:off x="1206494" y="2574991"/>
            <a:ext cx="21971008" cy="4648203"/>
          </a:xfrm>
          <a:prstGeom prst="rect">
            <a:avLst/>
          </a:prstGeom>
        </p:spPr>
        <p:txBody>
          <a:bodyPr/>
          <a:lstStyle>
            <a:lvl1pPr algn="just">
              <a:defRPr spc="-300"/>
            </a:lvl1pPr>
          </a:lstStyle>
          <a:p>
            <a:pPr/>
            <a:r>
              <a:t>Fit &amp; Fun</a:t>
            </a:r>
          </a:p>
        </p:txBody>
      </p:sp>
      <p:sp>
        <p:nvSpPr>
          <p:cNvPr id="172" name="AI-Powered Workout Companion"/>
          <p:cNvSpPr txBox="1"/>
          <p:nvPr/>
        </p:nvSpPr>
        <p:spPr>
          <a:xfrm>
            <a:off x="1201342" y="7223190"/>
            <a:ext cx="21971002" cy="1905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/>
            </a:lvl1pPr>
          </a:lstStyle>
          <a:p>
            <a:pPr/>
            <a:r>
              <a:t>AI-Powered Workout Companion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Body Level One…"/>
          <p:cNvSpPr txBox="1"/>
          <p:nvPr>
            <p:ph type="body" idx="21"/>
          </p:nvPr>
        </p:nvSpPr>
        <p:spPr>
          <a:xfrm>
            <a:off x="1206499" y="3584992"/>
            <a:ext cx="21971001" cy="82560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architecture diagram shows the integration of key components.</a:t>
            </a:r>
          </a:p>
          <a:p>
            <a:pPr/>
            <a:r>
              <a:t>Security protocols were implemented to protect user information.</a:t>
            </a:r>
          </a:p>
          <a:p>
            <a:pPr/>
            <a:r>
              <a:t>Scalability was a priority, allowing future expansion of features.</a:t>
            </a:r>
          </a:p>
          <a:p>
            <a:pPr/>
            <a:r>
              <a:t>External services, like ChatGPT, were integrated for enhanced functionality.</a:t>
            </a:r>
          </a:p>
          <a:p>
            <a:pPr/>
            <a:r>
              <a:t>The database design supported efficient data retrieval and storage.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Feature Highlight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 Highlights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Body Level One…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Workout Planner allows users to customize their exercise routines.</a:t>
            </a:r>
          </a:p>
          <a:p>
            <a:pPr/>
            <a:r>
              <a:t>Users receive daily and weekly exercise plans tailored to their needs.</a:t>
            </a:r>
          </a:p>
          <a:p>
            <a:pPr/>
            <a:r>
              <a:t>The app offers options to set primary and secondary workout plans.</a:t>
            </a:r>
          </a:p>
          <a:p>
            <a:pPr/>
            <a:r>
              <a:t>The user interface is intuitive, making workout planning straightforward.</a:t>
            </a:r>
          </a:p>
          <a:p>
            <a:pPr/>
            <a:r>
              <a:t>The planner adapts to user progress and feedback.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Workout Planner Page mainly consist of Three Tabs…"/>
          <p:cNvSpPr txBox="1"/>
          <p:nvPr/>
        </p:nvSpPr>
        <p:spPr>
          <a:xfrm>
            <a:off x="4168959" y="7794632"/>
            <a:ext cx="14102792" cy="4482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Workout Planner Page mainly consist of Three Tabs</a:t>
            </a:r>
          </a:p>
          <a:p>
            <a:pPr marL="641683" indent="-641683">
              <a:buSzPct val="100000"/>
              <a:buAutoNum type="arabicPeriod" startAt="1"/>
            </a:pPr>
            <a:r>
              <a:t>Create New Plan</a:t>
            </a:r>
          </a:p>
          <a:p>
            <a:pPr marL="641683" indent="-641683">
              <a:buSzPct val="100000"/>
              <a:buAutoNum type="arabicPeriod" startAt="1"/>
            </a:pPr>
            <a:r>
              <a:t>Browse Plans</a:t>
            </a:r>
          </a:p>
          <a:p>
            <a:pPr marL="641683" indent="-641683">
              <a:buSzPct val="100000"/>
              <a:buAutoNum type="arabicPeriod" startAt="1"/>
            </a:pPr>
            <a:r>
              <a:t>Archive</a:t>
            </a:r>
          </a:p>
        </p:txBody>
      </p:sp>
      <p:pic>
        <p:nvPicPr>
          <p:cNvPr id="199" name="Screenshot 2024-07-23 at 11.38.03 AM.png" descr="Screenshot 2024-07-23 at 11.38.03 AM.png"/>
          <p:cNvPicPr>
            <a:picLocks noChangeAspect="1"/>
          </p:cNvPicPr>
          <p:nvPr/>
        </p:nvPicPr>
        <p:blipFill>
          <a:blip r:embed="rId2">
            <a:extLst/>
          </a:blip>
          <a:srcRect l="0" t="1749" r="0" b="0"/>
          <a:stretch>
            <a:fillRect/>
          </a:stretch>
        </p:blipFill>
        <p:spPr>
          <a:xfrm>
            <a:off x="305812" y="837108"/>
            <a:ext cx="23772375" cy="5287626"/>
          </a:xfrm>
          <a:prstGeom prst="rect">
            <a:avLst/>
          </a:prstGeom>
          <a:ln w="127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Screenshot 2024-08-10 at 2.37.12 PM.png" descr="Screenshot 2024-08-10 at 2.37.12 PM.png"/>
          <p:cNvPicPr>
            <a:picLocks noChangeAspect="1"/>
          </p:cNvPicPr>
          <p:nvPr/>
        </p:nvPicPr>
        <p:blipFill>
          <a:blip r:embed="rId2">
            <a:extLst/>
          </a:blip>
          <a:srcRect l="0" t="11090" r="0" b="11090"/>
          <a:stretch>
            <a:fillRect/>
          </a:stretch>
        </p:blipFill>
        <p:spPr>
          <a:xfrm>
            <a:off x="1891185" y="3441786"/>
            <a:ext cx="18734146" cy="819619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Create New Plan"/>
          <p:cNvSpPr txBox="1"/>
          <p:nvPr/>
        </p:nvSpPr>
        <p:spPr>
          <a:xfrm>
            <a:off x="1875118" y="1079347"/>
            <a:ext cx="8386509" cy="1378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b="1" spc="-170" sz="8500"/>
            </a:lvl1pPr>
          </a:lstStyle>
          <a:p>
            <a:pPr/>
            <a:r>
              <a:t>Create New Plan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Body Level One…"/>
          <p:cNvSpPr txBox="1"/>
          <p:nvPr>
            <p:ph type="body" idx="1"/>
          </p:nvPr>
        </p:nvSpPr>
        <p:spPr>
          <a:xfrm>
            <a:off x="1206500" y="2206859"/>
            <a:ext cx="21971000" cy="10826037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This Tab helps user to create their own workout plan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React State Managements is used to collect different kinds of data as input from the User 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These Data includes Gender, Height, Weight, Fitness Goals ( Bulk, Cut, Healthy, Increase Energy ), Muscle Group to focus on ( Abs, Chest, Upper Body, Lower Body, Legs, Full Body )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By the end when user clicks on submit the response of the user are added to request body by the React State.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This request body along with other user data like username, email, isAuth are sent to the Server for generating plan.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creenshot 2024-08-10 at 3.15.17 PM.png" descr="Screenshot 2024-08-10 at 3.15.1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8858" y="1679158"/>
            <a:ext cx="21886285" cy="11676761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Generated Plan"/>
          <p:cNvSpPr txBox="1"/>
          <p:nvPr/>
        </p:nvSpPr>
        <p:spPr>
          <a:xfrm>
            <a:off x="2760944" y="359228"/>
            <a:ext cx="6031360" cy="100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5900"/>
            </a:lvl1pPr>
          </a:lstStyle>
          <a:p>
            <a:pPr/>
            <a:r>
              <a:t>Generated Plan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Body Level One…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Diet Plan feature personalizes meal plans based on preferences.</a:t>
            </a:r>
          </a:p>
          <a:p>
            <a:pPr/>
            <a:r>
              <a:t>Nutritional information is provided for each meal, helping users track intake.</a:t>
            </a:r>
          </a:p>
          <a:p>
            <a:pPr/>
            <a:r>
              <a:t>The interface allows easy switching between diet plans.</a:t>
            </a:r>
          </a:p>
          <a:p>
            <a:pPr/>
            <a:r>
              <a:t>Users can choose from various dietary preferences like Keto, Vegan, etc.</a:t>
            </a:r>
          </a:p>
          <a:p>
            <a:pPr/>
            <a:r>
              <a:t>The diet plan complements the workout planner for holistic health management.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Screenshot 2024-08-10 at 3.17.26 PM.png" descr="Screenshot 2024-08-10 at 3.17.2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8600" y="906016"/>
            <a:ext cx="23120237" cy="123021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Implementation Detail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Implementation Details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able of Contents"/>
          <p:cNvSpPr txBox="1"/>
          <p:nvPr>
            <p:ph type="title"/>
          </p:nvPr>
        </p:nvSpPr>
        <p:spPr>
          <a:xfrm>
            <a:off x="1206500" y="649404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Table of Contents</a:t>
            </a:r>
          </a:p>
        </p:txBody>
      </p:sp>
      <p:sp>
        <p:nvSpPr>
          <p:cNvPr id="175" name="Introduction…"/>
          <p:cNvSpPr txBox="1"/>
          <p:nvPr>
            <p:ph type="body" idx="1"/>
          </p:nvPr>
        </p:nvSpPr>
        <p:spPr>
          <a:xfrm>
            <a:off x="1206500" y="3222149"/>
            <a:ext cx="21971000" cy="10155447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6200"/>
            </a:pPr>
            <a:r>
              <a:t>Introduction to the Project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6200"/>
            </a:pPr>
            <a:r>
              <a:t>System Design and Architecture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6200"/>
            </a:pPr>
            <a:r>
              <a:t>Key Features of the App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6200"/>
            </a:pPr>
            <a:r>
              <a:t>Implementation Details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6200"/>
            </a:pPr>
            <a:r>
              <a:t>Screenshots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6200"/>
            </a:pPr>
            <a:r>
              <a:t>Challenges Faced and Solutions Implemented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6200"/>
            </a:pPr>
            <a:r>
              <a:t>Conclusion and Future Work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Body Level One…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backend was developed to handle complex data processing efficiently.</a:t>
            </a:r>
          </a:p>
          <a:p>
            <a:pPr/>
            <a:r>
              <a:t>The ChatGPT API was integrated to generate personalized plans.</a:t>
            </a:r>
          </a:p>
          <a:p>
            <a:pPr/>
            <a:r>
              <a:t>Data was securely handled using MongoDB as the database solution.</a:t>
            </a:r>
          </a:p>
          <a:p>
            <a:pPr/>
            <a:r>
              <a:t>JWT authentication ensured secure access to user accounts.</a:t>
            </a:r>
          </a:p>
          <a:p>
            <a:pPr/>
            <a:r>
              <a:t>Backend components were modular, facilitating easy updates and maintenance.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Body Level One…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frontend was developed using React for dynamic user interactions.</a:t>
            </a:r>
          </a:p>
          <a:p>
            <a:pPr/>
            <a:r>
              <a:t>A persistent drawer navigation provided a seamless user experience.</a:t>
            </a:r>
          </a:p>
          <a:p>
            <a:pPr/>
            <a:r>
              <a:t>The user profile management allowed updates to personal information.</a:t>
            </a:r>
          </a:p>
          <a:p>
            <a:pPr/>
            <a:r>
              <a:t>Data validation was implemented to ensure accurate user inputs.</a:t>
            </a:r>
          </a:p>
          <a:p>
            <a:pPr/>
            <a:r>
              <a:t>The frontend and backend communicated via RESTful APIs.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enerating plan at backend"/>
          <p:cNvSpPr txBox="1"/>
          <p:nvPr>
            <p:ph type="title"/>
          </p:nvPr>
        </p:nvSpPr>
        <p:spPr>
          <a:xfrm>
            <a:off x="871981" y="673299"/>
            <a:ext cx="21971002" cy="1433165"/>
          </a:xfrm>
          <a:prstGeom prst="rect">
            <a:avLst/>
          </a:prstGeom>
        </p:spPr>
        <p:txBody>
          <a:bodyPr/>
          <a:lstStyle>
            <a:lvl1pPr>
              <a:defRPr spc="-200" sz="7300"/>
            </a:lvl1pPr>
          </a:lstStyle>
          <a:p>
            <a:pPr/>
            <a:r>
              <a:t>Generating plan at backend</a:t>
            </a:r>
          </a:p>
        </p:txBody>
      </p:sp>
      <p:pic>
        <p:nvPicPr>
          <p:cNvPr id="220" name="Screenshot 2024-07-23 at 12.58.38 PM.png" descr="Screenshot 2024-07-23 at 12.58.38 PM.png"/>
          <p:cNvPicPr>
            <a:picLocks noChangeAspect="1"/>
          </p:cNvPicPr>
          <p:nvPr/>
        </p:nvPicPr>
        <p:blipFill>
          <a:blip r:embed="rId2">
            <a:extLst/>
          </a:blip>
          <a:srcRect l="0" t="371" r="0" b="371"/>
          <a:stretch>
            <a:fillRect/>
          </a:stretch>
        </p:blipFill>
        <p:spPr>
          <a:xfrm>
            <a:off x="11723272" y="2003071"/>
            <a:ext cx="12170344" cy="1135454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52400" dist="63500" dir="16200000">
              <a:srgbClr val="000000">
                <a:alpha val="70000"/>
              </a:srgbClr>
            </a:outerShdw>
          </a:effectLst>
        </p:spPr>
      </p:pic>
      <p:sp>
        <p:nvSpPr>
          <p:cNvPr id="221" name="With the help of openAI API, we are posting a request to the ChatGPT’s “gpt-4.o mini” Model.…"/>
          <p:cNvSpPr txBox="1"/>
          <p:nvPr/>
        </p:nvSpPr>
        <p:spPr>
          <a:xfrm>
            <a:off x="355896" y="2517774"/>
            <a:ext cx="11227332" cy="94450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81263" indent="-481263">
              <a:lnSpc>
                <a:spcPct val="120000"/>
              </a:lnSpc>
              <a:buSzPct val="100000"/>
              <a:buChar char="•"/>
            </a:pPr>
            <a:r>
              <a:t>With the help of openAI API, we are posting a request to the ChatGPT’s “gpt-4.o mini” Model.</a:t>
            </a:r>
          </a:p>
          <a:p>
            <a:pPr marL="481263" indent="-481263">
              <a:lnSpc>
                <a:spcPct val="120000"/>
              </a:lnSpc>
              <a:buSzPct val="100000"/>
              <a:buChar char="•"/>
            </a:pPr>
            <a:r>
              <a:t>We then store the user response in a variable called conversation.</a:t>
            </a:r>
          </a:p>
          <a:p>
            <a:pPr marL="481263" indent="-481263">
              <a:lnSpc>
                <a:spcPct val="120000"/>
              </a:lnSpc>
              <a:buSzPct val="100000"/>
              <a:buChar char="•"/>
            </a:pPr>
            <a:r>
              <a:t>From then we use a professional prompt and generate workout plan.</a:t>
            </a:r>
          </a:p>
          <a:p>
            <a:pPr marL="481263" indent="-481263">
              <a:lnSpc>
                <a:spcPct val="120000"/>
              </a:lnSpc>
              <a:buSzPct val="100000"/>
              <a:buChar char="•"/>
            </a:pPr>
            <a:r>
              <a:t>This plan is again sent back to the client.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Making a plan from response"/>
          <p:cNvSpPr txBox="1"/>
          <p:nvPr>
            <p:ph type="title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Making a plan from response</a:t>
            </a:r>
          </a:p>
        </p:txBody>
      </p:sp>
      <p:sp>
        <p:nvSpPr>
          <p:cNvPr id="224" name="Body Level One…"/>
          <p:cNvSpPr txBox="1"/>
          <p:nvPr>
            <p:ph type="body" idx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As the server sends the response back to the client, we then format the data to build a clean UI.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The formatted data is used to build our workout plan using a clean and simple table along with other stylings.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The workout plan for a week is displayed for the user along with their BMI status. 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Now user can choose to save workout or generate another plan if needed.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Saved plans will be displayed under Browser Plans Tab.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creenshot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Screenshots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Screenshot 2024-07-05 at 8.03.06 PM.png" descr="Screenshot 2024-07-05 at 8.03.0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3616" y="1517522"/>
            <a:ext cx="21799582" cy="108922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Screenshot 2024-07-05 at 8.03.51 PM.png" descr="Screenshot 2024-07-05 at 8.03.5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3903" y="1057653"/>
            <a:ext cx="21556085" cy="115045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Screenshot 2024-07-05 at 8.03.37 PM.png" descr="Screenshot 2024-07-05 at 8.03.3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2494" y="1126581"/>
            <a:ext cx="22630809" cy="113782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Screenshot 2024-07-05 at 8.04.35 PM.png" descr="Screenshot 2024-07-05 at 8.04.3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905" y="615788"/>
            <a:ext cx="23191356" cy="123612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Screenshot 2024-07-05 at 8.07.11 PM.png" descr="Screenshot 2024-07-05 at 8.07.1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8324" y="672454"/>
            <a:ext cx="22101934" cy="118430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Introduction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d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Screenshot 2024-07-05 at 8.07.34 PM.png" descr="Screenshot 2024-07-05 at 8.07.3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7165" y="826244"/>
            <a:ext cx="22270823" cy="118932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Screenshot 2024-07-05 at 8.08.09 PM.png" descr="Screenshot 2024-07-05 at 8.08.0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5722" y="609742"/>
            <a:ext cx="23097464" cy="123851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Screenshot 2024-08-10 at 3.15.17 PM.png" descr="Screenshot 2024-08-10 at 3.15.1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3486" y="567769"/>
            <a:ext cx="23176174" cy="123649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Screenshot 2024-07-23 at 9.12.40 PM.png"/>
          <p:cNvGrpSpPr/>
          <p:nvPr/>
        </p:nvGrpSpPr>
        <p:grpSpPr>
          <a:xfrm>
            <a:off x="652216" y="842386"/>
            <a:ext cx="23079568" cy="9203672"/>
            <a:chOff x="0" y="0"/>
            <a:chExt cx="23079566" cy="9203670"/>
          </a:xfrm>
        </p:grpSpPr>
        <p:pic>
          <p:nvPicPr>
            <p:cNvPr id="244" name="Screenshot 2024-07-23 at 9.12.40 PM.png" descr="Screenshot 2024-07-23 at 9.12.40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13427" y="213426"/>
              <a:ext cx="22652714" cy="87368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5" name="Screenshot 2024-07-23 at 9.12.40 PM.png" descr="Screenshot 2024-07-23 at 9.12.40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3079567" cy="92036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creenshot 2024-07-23 at 9.22.00 PM.png" descr="Screenshot 2024-07-23 at 9.22.0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6465" y="799496"/>
            <a:ext cx="22392791" cy="108853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Screenshot 2024-07-23 at 9.23.19 PM.png" descr="Screenshot 2024-07-23 at 9.23.1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6110" y="1032392"/>
            <a:ext cx="21785348" cy="116512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Screenshot 2024-07-23 at 9.33.29 PM.png" descr="Screenshot 2024-07-23 at 9.33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3170438"/>
            <a:ext cx="18288002" cy="50292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Screenshot 2024-07-23 at 10.00.08 PM.png" descr="Screenshot 2024-07-23 at 10.00.0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2399" y="756623"/>
            <a:ext cx="22572179" cy="121142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Screenshot 2024-07-23 at 10.00.57 PM.png" descr="Screenshot 2024-07-23 at 10.00.5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6000" y="730869"/>
            <a:ext cx="23008380" cy="12279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hallenges and Solution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Challenges and Solutions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Body Level One…"/>
          <p:cNvSpPr txBox="1"/>
          <p:nvPr>
            <p:ph type="body" idx="21"/>
          </p:nvPr>
        </p:nvSpPr>
        <p:spPr>
          <a:xfrm>
            <a:off x="1206500" y="3297484"/>
            <a:ext cx="21971000" cy="92070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Health and fitness are increasingly important in today’s digital age.</a:t>
            </a:r>
          </a:p>
          <a:p>
            <a:pPr/>
            <a:r>
              <a:t>The Fit &amp; Fun app was conceived to help users maintain a healthy lifestyle.</a:t>
            </a:r>
          </a:p>
          <a:p>
            <a:pPr/>
            <a:r>
              <a:t>AI-driven solutions were integrated to personalize user experiences.</a:t>
            </a:r>
          </a:p>
          <a:p>
            <a:pPr/>
            <a:r>
              <a:t>The project aimed to create a user-friendly interface for fitness tracking.</a:t>
            </a:r>
          </a:p>
          <a:p>
            <a:pPr/>
            <a:r>
              <a:t>Initial plans included both workout and diet planning functionalities.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Body Level One…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Integrating the ChatGPT API presented technical challenges.</a:t>
            </a:r>
          </a:p>
          <a:p>
            <a:pPr/>
            <a:r>
              <a:t>Managing large datasets required optimization for performance.</a:t>
            </a:r>
          </a:p>
          <a:p>
            <a:pPr/>
            <a:r>
              <a:t>User authentication needed to be secure yet user-friendly.</a:t>
            </a:r>
          </a:p>
          <a:p>
            <a:pPr/>
            <a:r>
              <a:t>Ensuring cross-platform compatibility was essential for broader reach.</a:t>
            </a:r>
          </a:p>
          <a:p>
            <a:pPr/>
            <a:r>
              <a:t>Coordination among team members was vital to address these challenges.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Body Level One…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API issues were resolved by refining requests and optimizing calls.</a:t>
            </a:r>
          </a:p>
          <a:p>
            <a:pPr/>
            <a:r>
              <a:t>Data management was improved through indexing and optimized queries.</a:t>
            </a:r>
          </a:p>
          <a:p>
            <a:pPr/>
            <a:r>
              <a:t>Security enhancements included encrypted data storage and secure login.</a:t>
            </a:r>
          </a:p>
          <a:p>
            <a:pPr/>
            <a:r>
              <a:t>Extensive testing was conducted to ensure compatibility across devices.</a:t>
            </a:r>
          </a:p>
          <a:p>
            <a:pPr/>
            <a:r>
              <a:t>Team collaboration was strengthened through effective communication.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onclusion"/>
          <p:cNvSpPr txBox="1"/>
          <p:nvPr>
            <p:ph type="title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Conclusion</a:t>
            </a:r>
          </a:p>
        </p:txBody>
      </p:sp>
      <p:sp>
        <p:nvSpPr>
          <p:cNvPr id="265" name="Body Level One…"/>
          <p:cNvSpPr txBox="1"/>
          <p:nvPr>
            <p:ph type="body" idx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The Fit &amp; Fun application successfully achieved its goals.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Team collaboration played a crucial role in the project’s success.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The application effectively supports users in maintaining healthy habits.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Lessons learned will inform future projects and enhancements.</a:t>
            </a:r>
          </a:p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  <a:r>
              <a:t>The project was a valuable learning experience for all team members.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ontinue…"/>
          <p:cNvSpPr txBox="1"/>
          <p:nvPr>
            <p:ph type="body" sz="quarter" idx="1"/>
          </p:nvPr>
        </p:nvSpPr>
        <p:spPr>
          <a:xfrm>
            <a:off x="1206500" y="903759"/>
            <a:ext cx="21971001" cy="934782"/>
          </a:xfrm>
          <a:prstGeom prst="rect">
            <a:avLst/>
          </a:prstGeom>
        </p:spPr>
        <p:txBody>
          <a:bodyPr/>
          <a:lstStyle/>
          <a:p>
            <a:pPr/>
            <a:r>
              <a:t>Continue…</a:t>
            </a:r>
          </a:p>
        </p:txBody>
      </p:sp>
      <p:sp>
        <p:nvSpPr>
          <p:cNvPr id="268" name="Body Level One…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Future work will focus on expanding features and improving UX.</a:t>
            </a:r>
          </a:p>
          <a:p>
            <a:pPr/>
            <a:r>
              <a:t>Potential enhancements include new workout and diet options.</a:t>
            </a:r>
          </a:p>
          <a:p>
            <a:pPr/>
            <a:r>
              <a:t>The app could be scaled to support more users and advanced features.</a:t>
            </a:r>
          </a:p>
          <a:p>
            <a:pPr/>
            <a:r>
              <a:t>The project’s success sets the foundation for continued development.</a:t>
            </a:r>
          </a:p>
          <a:p>
            <a:pPr/>
            <a:r>
              <a:t>Thank you for your attention and support throughout this journey.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Low-angle view of the Azadi Tower in Tehran, Iran against a clear, bright sky" descr="Low-angle view of the Azadi Tower in Tehran, Iran against a clear, bright sky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7878" r="0" b="7877"/>
          <a:stretch>
            <a:fillRect/>
          </a:stretch>
        </p:blipFill>
        <p:spPr>
          <a:xfrm>
            <a:off x="0" y="0"/>
            <a:ext cx="24384000" cy="13716002"/>
          </a:xfrm>
          <a:prstGeom prst="rect">
            <a:avLst/>
          </a:prstGeom>
        </p:spPr>
      </p:pic>
      <p:sp>
        <p:nvSpPr>
          <p:cNvPr id="271" name="Thank you"/>
          <p:cNvSpPr txBox="1"/>
          <p:nvPr/>
        </p:nvSpPr>
        <p:spPr>
          <a:xfrm>
            <a:off x="16418813" y="4966079"/>
            <a:ext cx="5547361" cy="14785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200">
                <a:solidFill>
                  <a:srgbClr val="FFFFFF"/>
                </a:solidFill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Body Level One…"/>
          <p:cNvSpPr txBox="1"/>
          <p:nvPr>
            <p:ph type="body" idx="21"/>
          </p:nvPr>
        </p:nvSpPr>
        <p:spPr>
          <a:xfrm>
            <a:off x="1206500" y="3297484"/>
            <a:ext cx="21971000" cy="92070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Objectives included creating customizable workout and diet plans.</a:t>
            </a:r>
          </a:p>
          <a:p>
            <a:pPr/>
            <a:r>
              <a:t>Target audience: health-conscious individuals seeking personalized plans.</a:t>
            </a:r>
          </a:p>
          <a:p>
            <a:pPr/>
            <a:r>
              <a:t>The app was expected to improve user adherence to health routines.</a:t>
            </a:r>
          </a:p>
          <a:p>
            <a:pPr/>
            <a:r>
              <a:t>Key features were designed to simplify and enhance user experience.</a:t>
            </a:r>
          </a:p>
          <a:p>
            <a:pPr/>
            <a:r>
              <a:t>Overall, the app aimed to positively impact users' health and fitness goals.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Key Features"/>
          <p:cNvSpPr txBox="1"/>
          <p:nvPr>
            <p:ph type="body" sz="quarter" idx="1"/>
          </p:nvPr>
        </p:nvSpPr>
        <p:spPr>
          <a:xfrm>
            <a:off x="1622937" y="928302"/>
            <a:ext cx="20226047" cy="1189729"/>
          </a:xfrm>
          <a:prstGeom prst="rect">
            <a:avLst/>
          </a:prstGeom>
        </p:spPr>
        <p:txBody>
          <a:bodyPr/>
          <a:lstStyle>
            <a:lvl1pPr defTabSz="1511768">
              <a:defRPr spc="-186" sz="7192"/>
            </a:lvl1pPr>
          </a:lstStyle>
          <a:p>
            <a:pPr/>
            <a:r>
              <a:t>Key Features</a:t>
            </a:r>
          </a:p>
        </p:txBody>
      </p:sp>
      <p:sp>
        <p:nvSpPr>
          <p:cNvPr id="184" name="Designed and developed AI Workout Planner…"/>
          <p:cNvSpPr txBox="1"/>
          <p:nvPr/>
        </p:nvSpPr>
        <p:spPr>
          <a:xfrm>
            <a:off x="1339136" y="2867551"/>
            <a:ext cx="20793650" cy="9544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802105" indent="-802105">
              <a:buSzPct val="100000"/>
              <a:buAutoNum type="alphaUcPeriod" startAt="1"/>
            </a:pPr>
            <a:r>
              <a:t>Designed and developed AI Workout Planner</a:t>
            </a:r>
          </a:p>
          <a:p>
            <a:pPr marL="802105" indent="-802105">
              <a:buSzPct val="100000"/>
              <a:buAutoNum type="alphaUcPeriod" startAt="1"/>
            </a:pPr>
            <a:r>
              <a:t>Workout plans are tailored to the user physical fitness levels and their goals.</a:t>
            </a:r>
          </a:p>
          <a:p>
            <a:pPr marL="802105" indent="-802105">
              <a:buSzPct val="100000"/>
              <a:buAutoNum type="alphaUcPeriod" startAt="1"/>
            </a:pPr>
            <a:r>
              <a:t>High level UI is used for all components to make things clear and crispy.</a:t>
            </a:r>
          </a:p>
          <a:p>
            <a:pPr marL="802105" indent="-802105">
              <a:buSzPct val="100000"/>
              <a:buAutoNum type="alphaUcPeriod" startAt="1"/>
            </a:pPr>
            <a:r>
              <a:t>User Progress Tracker uses “Dynamic User Interface” where based on user plan preference the UI changes itself.</a:t>
            </a:r>
          </a:p>
          <a:p>
            <a:pPr marL="802105" indent="-802105">
              <a:buSzPct val="100000"/>
              <a:buAutoNum type="alphaUcPeriod" startAt="1"/>
            </a:pPr>
            <a:r>
              <a:t>Diet Plans are made with few important parameters and still needs Improvements to get perfect Diet Plan.</a:t>
            </a:r>
          </a:p>
          <a:p>
            <a:pPr marL="802105" indent="-802105">
              <a:buSzPct val="100000"/>
              <a:buAutoNum type="alphaUcPeriod" startAt="1"/>
            </a:pPr>
            <a:r>
              <a:t> Users can seamlessly use different components at once without having trouble.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Workout Planner"/>
          <p:cNvSpPr txBox="1"/>
          <p:nvPr>
            <p:ph type="body" sz="half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System Architecture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Body Level One…"/>
          <p:cNvSpPr txBox="1"/>
          <p:nvPr>
            <p:ph type="body" idx="21"/>
          </p:nvPr>
        </p:nvSpPr>
        <p:spPr>
          <a:xfrm>
            <a:off x="1206500" y="3371721"/>
            <a:ext cx="21971001" cy="82560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system architecture was designed to be modular and scalable.</a:t>
            </a:r>
          </a:p>
          <a:p>
            <a:pPr/>
            <a:r>
              <a:t>Core components included the frontend, backend, and database.</a:t>
            </a:r>
          </a:p>
          <a:p>
            <a:pPr/>
            <a:r>
              <a:t>The architecture diagram illustrates data flow between components.</a:t>
            </a:r>
          </a:p>
          <a:p>
            <a:pPr/>
            <a:r>
              <a:t>The system was built to handle secure user data and interactions.</a:t>
            </a:r>
          </a:p>
          <a:p>
            <a:pPr/>
            <a:r>
              <a:t>The frontend and backend communicated seamlessly through APIs.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16853" y="1098493"/>
            <a:ext cx="18314377" cy="120530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